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2586" y="-55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22/7/2022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22/7/2022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22/7/2022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22/7/2022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22/7/2022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8" y="146309"/>
            <a:ext cx="10693400" cy="14976216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22/7/2022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ΕΚΠΑΙΔΕΥΤΗΡΙΑ ΑΤΣΟΓΛΟΥ Α.Ε που εδρεύει στην περιφέρεια ΠΕΛΟΠΟΝΝΗΣΟΥ. εντάχθηκε 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50.000,00 € εκ των οποίων η δημόσια δαπάνη ανέρχεται σε 25.000,00€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147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δημιουργία ποιοτικών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195</Words>
  <Application>Microsoft Office PowerPoint</Application>
  <PresentationFormat>Προσαρμογή</PresentationFormat>
  <Paragraphs>21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Efremia Koliatsi</cp:lastModifiedBy>
  <cp:revision>46</cp:revision>
  <dcterms:created xsi:type="dcterms:W3CDTF">2018-02-13T12:16:57Z</dcterms:created>
  <dcterms:modified xsi:type="dcterms:W3CDTF">2022-07-22T12:55:30Z</dcterms:modified>
</cp:coreProperties>
</file>